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trictFirstAndLastChars="0" autoCompressPictures="0">
  <p:sldMasterIdLst>
    <p:sldMasterId id="2147483659" r:id="rId1"/>
  </p:sldMasterIdLst>
  <p:notesMasterIdLst>
    <p:notesMasterId r:id="rId2"/>
  </p:notesMasterIdLst>
  <p:sldIdLst>
    <p:sldId id="256" r:id="rId3"/>
    <p:sldId id="406" r:id="rId4"/>
    <p:sldId id="422" r:id="rId5"/>
    <p:sldId id="371" r:id="rId6"/>
    <p:sldId id="412" r:id="rId7"/>
    <p:sldId id="434" r:id="rId8"/>
    <p:sldId id="445" r:id="rId9"/>
    <p:sldId id="446" r:id="rId10"/>
    <p:sldId id="447" r:id="rId11"/>
    <p:sldId id="450" r:id="rId12"/>
    <p:sldId id="449" r:id="rId13"/>
    <p:sldId id="435" r:id="rId14"/>
    <p:sldId id="423" r:id="rId15"/>
    <p:sldId id="407" r:id="rId16"/>
    <p:sldId id="436" r:id="rId17"/>
    <p:sldId id="437" r:id="rId18"/>
    <p:sldId id="424" r:id="rId19"/>
    <p:sldId id="438" r:id="rId20"/>
    <p:sldId id="425" r:id="rId21"/>
    <p:sldId id="439" r:id="rId22"/>
    <p:sldId id="440" r:id="rId23"/>
    <p:sldId id="408" r:id="rId24"/>
    <p:sldId id="417" r:id="rId25"/>
    <p:sldId id="399" r:id="rId26"/>
    <p:sldId id="441" r:id="rId27"/>
    <p:sldId id="448" r:id="rId28"/>
    <p:sldId id="442" r:id="rId29"/>
    <p:sldId id="443" r:id="rId30"/>
    <p:sldId id="444" r:id="rId31"/>
    <p:sldId id="432" r:id="rId32"/>
    <p:sldId id="433" r:id="rId33"/>
    <p:sldId id="430" r:id="rId3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>
  <a:tblStyle styleId="{01A66EDD-3DAB-4C5B-A090-DC80EC1FD486}" styleName="Normal Style 1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lum val="9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lum val="8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lum val="8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569" autoAdjust="0"/>
    <p:restoredTop sz="89902"/>
  </p:normalViewPr>
  <p:slideViewPr>
    <p:cSldViewPr snapToGrid="0">
      <p:cViewPr varScale="1">
        <p:scale>
          <a:sx n="100" d="100"/>
          <a:sy n="100" d="100"/>
        </p:scale>
        <p:origin x="1070" y="58"/>
      </p:cViewPr>
      <p:guideLst>
        <p:guide orient="horz" pos="1611"/>
        <p:guide pos="287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8.xml"  /><Relationship Id="rId11" Type="http://schemas.openxmlformats.org/officeDocument/2006/relationships/slide" Target="slides/slide9.xml"  /><Relationship Id="rId12" Type="http://schemas.openxmlformats.org/officeDocument/2006/relationships/slide" Target="slides/slide10.xml"  /><Relationship Id="rId13" Type="http://schemas.openxmlformats.org/officeDocument/2006/relationships/slide" Target="slides/slide11.xml"  /><Relationship Id="rId14" Type="http://schemas.openxmlformats.org/officeDocument/2006/relationships/slide" Target="slides/slide12.xml"  /><Relationship Id="rId15" Type="http://schemas.openxmlformats.org/officeDocument/2006/relationships/slide" Target="slides/slide13.xml"  /><Relationship Id="rId16" Type="http://schemas.openxmlformats.org/officeDocument/2006/relationships/slide" Target="slides/slide14.xml"  /><Relationship Id="rId17" Type="http://schemas.openxmlformats.org/officeDocument/2006/relationships/slide" Target="slides/slide15.xml"  /><Relationship Id="rId18" Type="http://schemas.openxmlformats.org/officeDocument/2006/relationships/slide" Target="slides/slide16.xml"  /><Relationship Id="rId19" Type="http://schemas.openxmlformats.org/officeDocument/2006/relationships/slide" Target="slides/slide17.xml"  /><Relationship Id="rId2" Type="http://schemas.openxmlformats.org/officeDocument/2006/relationships/notesMaster" Target="notesMasters/notesMaster1.xml"  /><Relationship Id="rId20" Type="http://schemas.openxmlformats.org/officeDocument/2006/relationships/slide" Target="slides/slide18.xml"  /><Relationship Id="rId21" Type="http://schemas.openxmlformats.org/officeDocument/2006/relationships/slide" Target="slides/slide19.xml"  /><Relationship Id="rId22" Type="http://schemas.openxmlformats.org/officeDocument/2006/relationships/slide" Target="slides/slide20.xml"  /><Relationship Id="rId23" Type="http://schemas.openxmlformats.org/officeDocument/2006/relationships/slide" Target="slides/slide21.xml"  /><Relationship Id="rId24" Type="http://schemas.openxmlformats.org/officeDocument/2006/relationships/slide" Target="slides/slide22.xml"  /><Relationship Id="rId25" Type="http://schemas.openxmlformats.org/officeDocument/2006/relationships/slide" Target="slides/slide23.xml"  /><Relationship Id="rId26" Type="http://schemas.openxmlformats.org/officeDocument/2006/relationships/slide" Target="slides/slide24.xml"  /><Relationship Id="rId27" Type="http://schemas.openxmlformats.org/officeDocument/2006/relationships/slide" Target="slides/slide25.xml"  /><Relationship Id="rId28" Type="http://schemas.openxmlformats.org/officeDocument/2006/relationships/slide" Target="slides/slide26.xml"  /><Relationship Id="rId29" Type="http://schemas.openxmlformats.org/officeDocument/2006/relationships/slide" Target="slides/slide27.xml"  /><Relationship Id="rId3" Type="http://schemas.openxmlformats.org/officeDocument/2006/relationships/slide" Target="slides/slide1.xml"  /><Relationship Id="rId30" Type="http://schemas.openxmlformats.org/officeDocument/2006/relationships/slide" Target="slides/slide28.xml"  /><Relationship Id="rId31" Type="http://schemas.openxmlformats.org/officeDocument/2006/relationships/slide" Target="slides/slide29.xml"  /><Relationship Id="rId32" Type="http://schemas.openxmlformats.org/officeDocument/2006/relationships/slide" Target="slides/slide30.xml"  /><Relationship Id="rId33" Type="http://schemas.openxmlformats.org/officeDocument/2006/relationships/slide" Target="slides/slide31.xml"  /><Relationship Id="rId34" Type="http://schemas.openxmlformats.org/officeDocument/2006/relationships/slide" Target="slides/slide32.xml"  /><Relationship Id="rId35" Type="http://schemas.openxmlformats.org/officeDocument/2006/relationships/presProps" Target="presProps.xml"  /><Relationship Id="rId36" Type="http://schemas.openxmlformats.org/officeDocument/2006/relationships/viewProps" Target="viewProps.xml"  /><Relationship Id="rId37" Type="http://schemas.openxmlformats.org/officeDocument/2006/relationships/theme" Target="theme/theme1.xml"  /><Relationship Id="rId38" Type="http://schemas.openxmlformats.org/officeDocument/2006/relationships/tableStyles" Target="tableStyles.xml"  /><Relationship Id="rId4" Type="http://schemas.openxmlformats.org/officeDocument/2006/relationships/slide" Target="slides/slide2.xml"  /><Relationship Id="rId5" Type="http://schemas.openxmlformats.org/officeDocument/2006/relationships/slide" Target="slides/slide3.xml"  /><Relationship Id="rId6" Type="http://schemas.openxmlformats.org/officeDocument/2006/relationships/slide" Target="slides/slide4.xml"  /><Relationship Id="rId7" Type="http://schemas.openxmlformats.org/officeDocument/2006/relationships/slide" Target="slides/slide5.xml"  /><Relationship Id="rId8" Type="http://schemas.openxmlformats.org/officeDocument/2006/relationships/slide" Target="slides/slide6.xml"  /><Relationship Id="rId9" Type="http://schemas.openxmlformats.org/officeDocument/2006/relationships/slide" Target="slides/slide7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2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 lvl="0">
              <a:defRPr/>
            </a:pPr>
            <a:endParaRPr lang="ko-KR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2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3.xml"  /></Relationships>
</file>

<file path=ppt/notesSlides/_rels/notesSlide14.xml.rels><?xml version="1.0" encoding="UTF-8" standalone="yes" ?><Relationships xmlns="http://schemas.openxmlformats.org/package/2006/relationships"><Relationship Id="rId1" Type="http://schemas.openxmlformats.org/officeDocument/2006/relationships/slide" Target="../slides/slide24.xml"  /><Relationship Id="rId2" Type="http://schemas.openxmlformats.org/officeDocument/2006/relationships/notesMaster" Target="../notesMasters/notesMaster1.xml"  /></Relationships>
</file>

<file path=ppt/notesSlides/_rels/notesSlide1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16.xml.rels><?xml version="1.0" encoding="UTF-8" standalone="yes" ?><Relationships xmlns="http://schemas.openxmlformats.org/package/2006/relationships"><Relationship Id="rId1" Type="http://schemas.openxmlformats.org/officeDocument/2006/relationships/slide" Target="../slides/slide26.xml"  /><Relationship Id="rId2" Type="http://schemas.openxmlformats.org/officeDocument/2006/relationships/notesMaster" Target="../notesMasters/notesMaster1.xml"  /></Relationships>
</file>

<file path=ppt/notesSlides/_rels/notesSlide1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1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1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9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.xml"  /></Relationships>
</file>

<file path=ppt/notesSlides/_rels/notesSlide2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_rels/notesSlide2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2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4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5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c1caf1b47_1_7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c1caf1b47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794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608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10895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9322544"/>
      </p:ext>
    </p:extLst>
  </p:cSld>
  <p:clrMapOvr>
    <a:masterClrMapping/>
  </p:clrMapOvr>
</p:notes>
</file>

<file path=ppt/notesSlides/notesSlide1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/>
              <a:t>부요의 키워드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7106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2432274"/>
      </p:ext>
    </p:extLst>
  </p:cSld>
  <p:clrMapOvr>
    <a:masterClrMapping/>
  </p:clrMapOvr>
</p:notes>
</file>

<file path=ppt/notesSlides/notesSlide1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/>
              <a:t>부요의 키워드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5138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646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1320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913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49636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8413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18275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984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6869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0319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659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63997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325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45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0c1caf1b47_1_2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0c1caf1b4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898553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gray">
          <a:xfrm>
            <a:off x="0" y="3"/>
            <a:ext cx="9144000" cy="1005574"/>
          </a:xfrm>
          <a:prstGeom prst="rect">
            <a:avLst/>
          </a:prstGeom>
          <a:gradFill rotWithShape="1">
            <a:gsLst>
              <a:gs pos="0">
                <a:srgbClr val="CC99FF">
                  <a:alpha val="50000"/>
                </a:srgbClr>
              </a:gs>
              <a:gs pos="100000">
                <a:schemeClr val="bg1"/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defRPr/>
            </a:pPr>
            <a:br>
              <a:rPr lang="ko-KR" altLang="en-US" sz="3375" b="1" spc="-113" dirty="0">
                <a:solidFill>
                  <a:srgbClr val="CC006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br>
              <a:rPr lang="ko-KR" altLang="en-US" sz="3375" b="1" spc="-113" dirty="0">
                <a:solidFill>
                  <a:srgbClr val="CC0066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</a:br>
            <a:endParaRPr lang="ko-KR" altLang="en-US" sz="3375" b="1" spc="-113" dirty="0">
              <a:solidFill>
                <a:srgbClr val="CC0066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594066"/>
          </a:xfrm>
        </p:spPr>
        <p:txBody>
          <a:bodyPr/>
          <a:lstStyle>
            <a:lvl1pPr>
              <a:defRPr>
                <a:solidFill>
                  <a:srgbClr val="CC0066"/>
                </a:solidFill>
              </a:defRPr>
            </a:lvl1pPr>
          </a:lstStyle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527" y="1005576"/>
            <a:ext cx="8658963" cy="385217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205740" indent="0">
              <a:buNone/>
              <a:defRPr sz="3000"/>
            </a:lvl2pPr>
            <a:lvl3pPr marL="411480" indent="0">
              <a:buNone/>
              <a:defRPr sz="3000"/>
            </a:lvl3pPr>
            <a:lvl4pPr marL="617220" indent="0">
              <a:buNone/>
              <a:defRPr sz="3000"/>
            </a:lvl4pPr>
            <a:lvl5pPr marL="788670" indent="0">
              <a:buNone/>
              <a:defRPr sz="3000"/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3482B-7284-45F6-A904-3898AB4929CD}" type="datetimeFigureOut">
              <a:rPr lang="ko-KR" altLang="en-US" smtClean="0"/>
              <a:pPr/>
              <a:t>2023-08-26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9B85E-C47A-4081-ABBF-D3B14F7F7C2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9894033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theme" Target="../theme/theme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1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0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11.png"  /><Relationship Id="rId3" Type="http://schemas.openxmlformats.org/officeDocument/2006/relationships/image" Target="../media/image12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2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3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4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5.xml"  /><Relationship Id="rId3" Type="http://schemas.openxmlformats.org/officeDocument/2006/relationships/image" Target="../media/image1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6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7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8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19.xml"  /><Relationship Id="rId3" Type="http://schemas.openxmlformats.org/officeDocument/2006/relationships/image" Target="../media/image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0.xml"  /><Relationship Id="rId2" Type="http://schemas.openxmlformats.org/officeDocument/2006/relationships/slideLayout" Target="../slideLayouts/slideLayout1.xml"  /><Relationship Id="rId3" Type="http://schemas.openxmlformats.org/officeDocument/2006/relationships/image" Target="../media/image1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1.xml"  /><Relationship Id="rId3" Type="http://schemas.openxmlformats.org/officeDocument/2006/relationships/image" Target="../media/image1.png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22.xml"  /><Relationship Id="rId3" Type="http://schemas.openxmlformats.org/officeDocument/2006/relationships/image" Target="../media/image1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Relationship Id="rId4" Type="http://schemas.openxmlformats.org/officeDocument/2006/relationships/image" Target="../media/image5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6.jpeg"  /><Relationship Id="rId3" Type="http://schemas.openxmlformats.org/officeDocument/2006/relationships/image" Target="../media/image7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8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9.pn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876114" y="0"/>
            <a:ext cx="8011650" cy="2063099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ko-KR" altLang="en-US" sz="5100" b="1" dirty="0">
              <a:solidFill>
                <a:schemeClr val="dk1"/>
              </a:solidFill>
              <a:latin typeface="+mj-ea"/>
              <a:ea typeface="+mj-ea"/>
              <a:cs typeface="Nanum Gothic"/>
              <a:sym typeface="Nanum Gothic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4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예수님은 가난했을까</a:t>
            </a:r>
            <a:r>
              <a:rPr lang="en-US" altLang="ko-KR" sz="4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  <a:endParaRPr lang="ko-KR" altLang="en-US" sz="4800" b="1" dirty="0">
              <a:solidFill>
                <a:schemeClr val="dk1"/>
              </a:solidFill>
              <a:latin typeface="+mj-ea"/>
              <a:ea typeface="+mj-ea"/>
              <a:cs typeface="Nanum Gothic"/>
              <a:sym typeface="Nanum Gothic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240800" y="4799350"/>
            <a:ext cx="283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800" b="1">
                <a:solidFill>
                  <a:srgbClr val="F3F3F3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800" b="1">
              <a:solidFill>
                <a:srgbClr val="F3F3F3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58" name="Google Shape;86;p17"/>
          <p:cNvPicPr/>
          <p:nvPr/>
        </p:nvPicPr>
        <p:blipFill rotWithShape="1">
          <a:blip r:embed="rId3">
            <a:alphaModFix/>
          </a:blip>
          <a:stretch>
            <a:fillRect/>
          </a:stretch>
        </p:blipFill>
        <p:spPr>
          <a:xfrm>
            <a:off x="0" y="4859975"/>
            <a:ext cx="9144003" cy="3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 idx="0"/>
          </p:nvPr>
        </p:nvSpPr>
        <p:spPr/>
        <p:txBody>
          <a:bodyPr>
            <a:normAutofit fontScale="90000"/>
          </a:bodyPr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Google Shape;30;p7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28649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 idx="0"/>
          </p:nvPr>
        </p:nvSpPr>
        <p:spPr/>
        <p:txBody>
          <a:bodyPr>
            <a:normAutofit fontScale="90000"/>
          </a:bodyPr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Google Shape;30;p7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9144000" cy="223272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2243412"/>
            <a:ext cx="7876560" cy="290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38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79449" y="263442"/>
            <a:ext cx="7997601" cy="4616616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벧전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2:5-7)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너희도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산 돌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바탕" panose="02030600000101010101" pitchFamily="18" charset="-127"/>
                <a:ea typeface="맑은 고딕" panose="020B0503020000020004" pitchFamily="50" charset="-127"/>
              </a:rPr>
              <a:t>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같이 신령한 집으로 세워지고 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…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성경에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기록되었으되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보라 내가 택한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보배로운 </a:t>
            </a:r>
            <a:r>
              <a:rPr lang="ko-KR" altLang="en-US" sz="3200" b="1" kern="0" spc="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모퉁잇돌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시온에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두노니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그를 믿는 자는 부끄러움을 당하지 아니하리라 하였으니</a:t>
            </a:r>
            <a:endParaRPr lang="en-US" altLang="ko-KR" sz="32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그러므로 믿는 너희에게는 보배이나 믿지 아니하는 자에게는 건축자들이 버린 그 돌이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모퉁이의 </a:t>
            </a:r>
            <a:r>
              <a:rPr lang="ko-KR" altLang="en-US" sz="3200" b="1" kern="0" spc="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머릿돌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되고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9396054"/>
      </p:ext>
    </p:extLst>
  </p:cSld>
  <p:clrMapOvr>
    <a:masterClrMapping/>
  </p:clrMapOvr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90478" y="92944"/>
            <a:ext cx="8259418" cy="731905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800" b="1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3.</a:t>
            </a:r>
            <a:r>
              <a:rPr lang="ko-KR" altLang="en-US" sz="2800" b="1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예수님은 집도 없었을까</a:t>
            </a:r>
            <a:r>
              <a:rPr lang="en-US" altLang="ko-KR" sz="2800" b="1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  <a:endParaRPr lang="en-US" altLang="ko-KR" sz="2800" b="1">
              <a:solidFill>
                <a:schemeClr val="dk1"/>
              </a:solidFill>
              <a:latin typeface="+mj-ea"/>
              <a:ea typeface="+mj-ea"/>
              <a:cs typeface="Nanum Gothic"/>
              <a:sym typeface="Nanum Gothic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817606" y="992879"/>
            <a:ext cx="7997601" cy="173275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눅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9:58)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여우도 굴이 있고 공중의 새도 집이 있으되 인자는 머리 둘 곳이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없도다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000" b="1" i="0" u="none" strike="noStrike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480157" y="681135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499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50954" y="0"/>
            <a:ext cx="8206500" cy="83712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4.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돈궤 맡은 회계가 있었다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  <a:endParaRPr lang="ko-KR" altLang="en-US" sz="2800" b="1" dirty="0">
              <a:solidFill>
                <a:schemeClr val="dk1"/>
              </a:solidFill>
              <a:latin typeface="+mj-ea"/>
              <a:ea typeface="+mj-ea"/>
              <a:cs typeface="Nanum Gothic"/>
              <a:sym typeface="Nanum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00"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817602" y="977147"/>
            <a:ext cx="7997602" cy="1191063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요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13:29) ...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유다가 돈궤를 맡았으므로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...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3000" b="1" i="0" u="none" strike="noStrike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540633" y="635777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609412"/>
      </p:ext>
    </p:extLst>
  </p:cSld>
  <p:clrMapOvr>
    <a:masterClrMapping/>
  </p:clrMapOvr>
</p:sld>
</file>

<file path=ppt/slides/slide1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 idx="0"/>
          </p:nvPr>
        </p:nvSpPr>
        <p:spPr>
          <a:xfrm>
            <a:off x="481369" y="1562993"/>
            <a:ext cx="8181261" cy="2862471"/>
          </a:xfrm>
        </p:spPr>
        <p:txBody>
          <a:bodyPr>
            <a:normAutofit fontScale="90000"/>
          </a:bodyPr>
          <a:lstStyle/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000" b="1" kern="0" spc="0">
                <a:solidFill>
                  <a:srgbClr val="ff0000"/>
                </a:solidFill>
                <a:effectLst/>
                <a:latin typeface="+mj-ea"/>
                <a:ea typeface="+mj-ea"/>
              </a:rPr>
              <a:t>1.Gain All You Can </a:t>
            </a:r>
            <a:br>
              <a:rPr lang="en-US" altLang="ko-KR" sz="3600" b="1" kern="0" spc="0">
                <a:solidFill>
                  <a:srgbClr val="ff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chemeClr val="tx1"/>
                </a:solidFill>
                <a:effectLst/>
                <a:latin typeface="+mj-ea"/>
                <a:ea typeface="+mj-ea"/>
              </a:rPr>
              <a:t>할 수 있는 한 많이 벌어라</a:t>
            </a:r>
            <a:r>
              <a:rPr lang="en-US" altLang="ko-KR" sz="3600" b="1" kern="0" spc="0">
                <a:solidFill>
                  <a:schemeClr val="tx1"/>
                </a:solidFill>
                <a:effectLst/>
                <a:latin typeface="+mj-ea"/>
                <a:ea typeface="+mj-ea"/>
              </a:rPr>
              <a:t>. </a:t>
            </a:r>
            <a:br>
              <a:rPr lang="ko-KR" altLang="en-US" sz="31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br>
              <a:rPr lang="en-US" altLang="ko-KR" sz="31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다만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정직하게 벌고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, </a:t>
            </a:r>
            <a:b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자신의 건강을 상하지 않는 범위에서 벌고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, </a:t>
            </a: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남에게 해가 되지 않고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, </a:t>
            </a:r>
            <a:b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자연환경에도 해가 되지 않는 방법으로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.</a:t>
            </a: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 </a:t>
            </a:r>
            <a:br>
              <a:rPr lang="ko-KR" altLang="en-US" sz="31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endParaRPr lang="ko-KR" altLang="en-US" sz="3100" b="1" kern="0" spc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391877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/>
          </p:nvPr>
        </p:nvSpPr>
        <p:spPr>
          <a:xfrm>
            <a:off x="481369" y="370395"/>
            <a:ext cx="8181261" cy="4084657"/>
          </a:xfrm>
        </p:spPr>
        <p:txBody>
          <a:bodyPr>
            <a:normAutofit/>
          </a:bodyPr>
          <a:lstStyle/>
          <a:p>
            <a:pPr marL="0" marR="0" indent="0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3600" b="1" kern="0" spc="0" dirty="0">
                <a:solidFill>
                  <a:srgbClr val="FF0000"/>
                </a:solidFill>
                <a:effectLst/>
                <a:latin typeface="+mj-ea"/>
                <a:ea typeface="+mj-ea"/>
              </a:rPr>
              <a:t>2.Save All You Can </a:t>
            </a:r>
            <a:br>
              <a:rPr lang="en-US" altLang="ko-KR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할 수 있는 한 많이 저축하라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. </a:t>
            </a:r>
            <a:br>
              <a:rPr lang="en-US" altLang="ko-KR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br>
              <a:rPr lang="ko-KR" altLang="en-US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자신과 가족의 생활에 꼭 필요한 것을 위해서 사용하는 돈 이외에는 모두 저축하라</a:t>
            </a:r>
            <a:r>
              <a:rPr lang="en-US" altLang="ko-KR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. </a:t>
            </a:r>
            <a:br>
              <a:rPr lang="en-US" altLang="ko-KR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낭비하지 말라</a:t>
            </a:r>
            <a:br>
              <a:rPr lang="en-US" altLang="ko-KR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수전노로 살지 말라</a:t>
            </a:r>
            <a:br>
              <a:rPr lang="ko-KR" altLang="en-US" sz="31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endParaRPr lang="EN-US" sz="3000" b="1" i="0" u="none" strike="noStrike" baseline="0" dirty="0">
              <a:solidFill>
                <a:schemeClr val="dk1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360516867"/>
      </p:ext>
    </p:extLst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 idx="0"/>
          </p:nvPr>
        </p:nvSpPr>
        <p:spPr>
          <a:xfrm>
            <a:off x="579482" y="1809388"/>
            <a:ext cx="8181261" cy="2232004"/>
          </a:xfrm>
        </p:spPr>
        <p:txBody>
          <a:bodyPr>
            <a:normAutofit fontScale="90000"/>
          </a:bodyPr>
          <a:lstStyle/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br>
              <a:rPr lang="ko-KR" altLang="en-US" sz="3100" b="1" kern="0" spc="0">
                <a:solidFill>
                  <a:srgbClr val="ff0000"/>
                </a:solidFill>
                <a:effectLst/>
                <a:latin typeface="+mj-ea"/>
                <a:ea typeface="+mj-ea"/>
              </a:rPr>
            </a:br>
            <a:r>
              <a:rPr lang="en-US" altLang="ko-KR" sz="4000" b="1" kern="0" spc="0">
                <a:solidFill>
                  <a:srgbClr val="ff0000"/>
                </a:solidFill>
                <a:effectLst/>
                <a:latin typeface="+mj-ea"/>
                <a:ea typeface="+mj-ea"/>
              </a:rPr>
              <a:t>3.Give All You Can</a:t>
            </a:r>
            <a:br>
              <a:rPr lang="en-US" altLang="ko-KR" sz="31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할 수 있는 한 많이 주라</a:t>
            </a:r>
            <a:b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b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저축한 돈은 필수적인 돈을 제외하고 </a:t>
            </a:r>
            <a:b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모두 하나님과 이웃을 위해 사용하라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.</a:t>
            </a:r>
            <a:b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 </a:t>
            </a:r>
            <a:b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</a:b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우린 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‘</a:t>
            </a:r>
            <a:r>
              <a:rPr lang="ko-KR" altLang="en-US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선한 청지기’이다</a:t>
            </a:r>
            <a:r>
              <a:rPr lang="en-US" altLang="ko-KR" sz="36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.</a:t>
            </a:r>
            <a:endParaRPr lang="EN-US" sz="3000" b="1" i="0" u="none" strike="noStrike" baseline="0">
              <a:solidFill>
                <a:schemeClr val="dk1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4088856037"/>
      </p:ext>
    </p:extLst>
  </p:cSld>
  <p:clrMapOvr>
    <a:masterClrMapping/>
  </p:clrMapOvr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50954" y="0"/>
            <a:ext cx="8206500" cy="83712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5.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빵 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5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덩이와 물고기 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2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마리로 수천명이 식사를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  <a:endParaRPr lang="ko-KR" altLang="en-US" sz="2800" b="1" dirty="0">
              <a:solidFill>
                <a:schemeClr val="dk1"/>
              </a:solidFill>
              <a:latin typeface="+mj-ea"/>
              <a:ea typeface="+mj-ea"/>
              <a:cs typeface="Nanum Gothic"/>
              <a:sym typeface="Nanum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00"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750954" y="885052"/>
            <a:ext cx="7997602" cy="3930772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defRPr/>
            </a:pP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막</a:t>
            </a: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8:19-21)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내가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latin typeface="맑은 고딕"/>
                <a:ea typeface="맑은 고딕"/>
              </a:rPr>
              <a:t>떡 다섯 개를 오천 명에게 떼어 줄 때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에 조각 몇 바구니를 거두었더냐 이르되 열둘이니이다 또 일곱 개를 사천 명에게 떼어 줄 때에 조각 몇 광주리를 거두었더냐 이르되 일곱이니이다 이르시되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latin typeface="맑은 고딕"/>
                <a:ea typeface="맑은 고딕"/>
              </a:rPr>
              <a:t>아직도 깨닫지 못하느냐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하시니라 </a:t>
            </a:r>
            <a:endParaRPr lang="ko-KR" altLang="en-US" sz="3200" b="1" kern="0" spc="0">
              <a:solidFill>
                <a:srgbClr val="000000"/>
              </a:solidFill>
              <a:effectLst/>
              <a:latin typeface="바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540633" y="635777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209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4;p14"/>
          <p:cNvSpPr txBox="1"/>
          <p:nvPr/>
        </p:nvSpPr>
        <p:spPr>
          <a:xfrm>
            <a:off x="493686" y="363971"/>
            <a:ext cx="7997602" cy="4557947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+mj-ea"/>
                <a:ea typeface="+mj-ea"/>
              </a:rPr>
              <a:t>느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9:6)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오직 주는 여호와시라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하늘과 하늘들의 하늘과 일월 성신과 땅과 땅 위의 만물과 바다와 그 가운데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모든 것을 지으시고 다 </a:t>
            </a:r>
            <a:r>
              <a:rPr lang="ko-KR" altLang="en-US" sz="3200" b="1" kern="0" spc="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보존하시오니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 모든 천군이 주께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+mj-ea"/>
                <a:ea typeface="+mj-ea"/>
              </a:rPr>
              <a:t>경배하나이다</a:t>
            </a:r>
            <a:endParaRPr lang="en-US" altLang="ko-KR" sz="32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ko-KR" altLang="en-US" sz="32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시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8:6)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latin typeface="+mj-ea"/>
                <a:ea typeface="+mj-ea"/>
              </a:rPr>
              <a:t>주의 손으로 만드신 것을 다스리게 하시고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만물을 그의 발 아래 두셨으니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+mj-ea"/>
              <a:ea typeface="+mj-ea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800" b="1" i="0" u="none" strike="noStrike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2490376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90478" y="92944"/>
            <a:ext cx="8206500" cy="81763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요삼</a:t>
            </a:r>
            <a:r>
              <a:rPr lang="en-US" altLang="ko-KR" sz="3200" b="1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1:2</a:t>
            </a:r>
          </a:p>
        </p:txBody>
      </p:sp>
      <p:sp>
        <p:nvSpPr>
          <p:cNvPr id="64" name="Google Shape;64;p14"/>
          <p:cNvSpPr txBox="1"/>
          <p:nvPr/>
        </p:nvSpPr>
        <p:spPr>
          <a:xfrm>
            <a:off x="742010" y="1174307"/>
            <a:ext cx="8073196" cy="2450892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사랑하는 자여 네 </a:t>
            </a:r>
            <a:r>
              <a:rPr sz="3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영혼</a:t>
            </a: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잘됨 같이</a:t>
            </a:r>
            <a:r>
              <a:rPr lang="EN-US"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(as your soul prospers) </a:t>
            </a:r>
            <a:endParaRPr sz="34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네가 </a:t>
            </a:r>
            <a:r>
              <a:rPr sz="3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범사</a:t>
            </a: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에 잘되고 </a:t>
            </a:r>
            <a:r>
              <a:rPr sz="34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강건</a:t>
            </a: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하기를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4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내가 간구하노라</a:t>
            </a:r>
            <a:endParaRPr lang="EN-US" sz="3400" b="1" i="0" u="none" strike="noStrike">
              <a:solidFill>
                <a:schemeClr val="tx1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480157" y="681135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7908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50954" y="0"/>
            <a:ext cx="8206500" cy="83712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6. 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물고기 입 속에 통용화폐가 들어있다고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  <a:endParaRPr lang="ko-KR" altLang="en-US" sz="2800" b="1" dirty="0">
              <a:solidFill>
                <a:schemeClr val="dk1"/>
              </a:solidFill>
              <a:latin typeface="+mj-ea"/>
              <a:ea typeface="+mj-ea"/>
              <a:cs typeface="Nanum Gothic"/>
              <a:sym typeface="Nanum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defRPr/>
            </a:pPr>
            <a:endParaRPr sz="600"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750954" y="885052"/>
            <a:ext cx="7997602" cy="2285658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마</a:t>
            </a:r>
            <a:r>
              <a:rPr lang="en-US" altLang="ko-KR" sz="3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17:27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네가 바다에 가서 낚시를 던져 먼저 오르는 고기를 가져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입을 열면 돈 한 </a:t>
            </a:r>
            <a:r>
              <a:rPr lang="ko-KR" altLang="en-US" sz="3200" b="1" kern="0" spc="0" dirty="0" err="1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세겔을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 얻을 것이니</a:t>
            </a:r>
            <a:endParaRPr lang="ko-KR" altLang="en-US" sz="3200" b="1" kern="0" spc="0" dirty="0">
              <a:solidFill>
                <a:srgbClr val="FF0000"/>
              </a:solidFill>
              <a:effectLst/>
              <a:latin typeface="바탕" panose="02030600000101010101" pitchFamily="18" charset="-127"/>
            </a:endParaRPr>
          </a:p>
          <a:p>
            <a:pPr algn="just">
              <a:lnSpc>
                <a:spcPct val="110000"/>
              </a:lnSpc>
              <a:defRPr/>
            </a:pP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540633" y="635777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875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50954" y="0"/>
            <a:ext cx="8206500" cy="685861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7. 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그물이 찢어질 정도로 물고기가 잡히다니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  <a:endParaRPr sz="600" dirty="0"/>
          </a:p>
        </p:txBody>
      </p:sp>
      <p:sp>
        <p:nvSpPr>
          <p:cNvPr id="64" name="Google Shape;64;p14"/>
          <p:cNvSpPr txBox="1"/>
          <p:nvPr/>
        </p:nvSpPr>
        <p:spPr>
          <a:xfrm>
            <a:off x="750954" y="885052"/>
            <a:ext cx="7997602" cy="3910718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눅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5:5-6)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시몬이 대답하여 이르되 선생님 우리들이 밤이 새도록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수고하였으되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잡은 것이 없지마는 말씀에 의지하여 내가 그물을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내리리이다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하고 그렇게 하니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 panose="020B0503020000020004" pitchFamily="50" charset="-127"/>
                <a:ea typeface="맑은 고딕" panose="020B0503020000020004" pitchFamily="50" charset="-127"/>
              </a:rPr>
              <a:t>고기를 잡은 것이 심히 많아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latin typeface="바탕" panose="02030600000101010101" pitchFamily="18" charset="-127"/>
                <a:ea typeface="맑은 고딕" panose="020B0503020000020004" pitchFamily="50" charset="-127"/>
              </a:rPr>
              <a:t> </a:t>
            </a:r>
            <a:r>
              <a:rPr lang="ko-KR" altLang="en-US" sz="3200" b="1" kern="0" spc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그물이 찢어지는지라</a:t>
            </a:r>
            <a:endParaRPr lang="ko-KR" altLang="en-US" sz="3200" b="1" kern="0" spc="0" dirty="0">
              <a:solidFill>
                <a:srgbClr val="FF0000"/>
              </a:solidFill>
              <a:effectLst/>
              <a:latin typeface="바탕" panose="02030600000101010101" pitchFamily="18" charset="-127"/>
            </a:endParaRPr>
          </a:p>
          <a:p>
            <a:pPr algn="just">
              <a:lnSpc>
                <a:spcPct val="110000"/>
              </a:lnSpc>
              <a:defRPr/>
            </a:pP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540633" y="635777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312624"/>
      </p:ext>
    </p:extLst>
  </p:cSld>
  <p:clrMapOvr>
    <a:masterClrMapping/>
  </p:clrMapOvr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64687" y="368625"/>
            <a:ext cx="7997603" cy="2785154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defRPr/>
            </a:pP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고후</a:t>
            </a: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8:9)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주 예수 그리스도의 은혜를 너희가 알거니와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부요하신 이로서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바탕"/>
                <a:ea typeface="맑은 고딕"/>
              </a:rPr>
              <a:t>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너희를 위하여 가난하게 되심은 그의 가난함으로 말미암아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너희를 부요하게 하려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latin typeface="바탕"/>
                <a:ea typeface="맑은 고딕"/>
              </a:rPr>
              <a:t>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latin typeface="맑은 고딕"/>
                <a:ea typeface="맑은 고딕"/>
              </a:rPr>
              <a:t>하심이라</a:t>
            </a:r>
            <a:endParaRPr lang="ko-KR" altLang="en-US" sz="3200" b="1" kern="0" spc="0">
              <a:solidFill>
                <a:srgbClr val="ff0000"/>
              </a:solidFill>
              <a:effectLst/>
              <a:latin typeface="맑은 고딕"/>
              <a:ea typeface="맑은 고딕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8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4640165"/>
      </p:ext>
    </p:extLst>
  </p:cSld>
  <p:clrMapOvr>
    <a:masterClrMapping/>
  </p:clrMapOvr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821761" y="177508"/>
            <a:ext cx="7997603" cy="4588765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2800" b="1" i="0" u="none" strike="noStrike" baseline="0">
                <a:solidFill>
                  <a:srgbClr val="800080"/>
                </a:solidFill>
                <a:latin typeface="맑은 고딕"/>
                <a:ea typeface="맑은 고딕"/>
                <a:cs typeface="맑은 고딕"/>
              </a:rPr>
              <a:t>존 웨슬리 </a:t>
            </a:r>
            <a:endParaRPr lang="ko-KR" altLang="en-US" sz="2800" b="1" i="0" u="none" strike="noStrike" baseline="0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1.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돈</a:t>
            </a:r>
            <a:r>
              <a:rPr lang="en-US" altLang="ko-KR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2800" b="1">
                <a:latin typeface="맑은 고딕"/>
                <a:ea typeface="맑은 고딕"/>
                <a:cs typeface="맑은 고딕"/>
              </a:rPr>
              <a:t>정신</a:t>
            </a:r>
            <a:r>
              <a:rPr lang="en-US" altLang="ko-KR" sz="2800" b="1">
                <a:latin typeface="맑은 고딕"/>
                <a:ea typeface="맑은 고딕"/>
                <a:cs typeface="맑은 고딕"/>
              </a:rPr>
              <a:t>)</a:t>
            </a:r>
            <a:r>
              <a:rPr lang="ko-KR" altLang="en-US" sz="2800" b="1">
                <a:latin typeface="맑은 고딕"/>
                <a:ea typeface="맑은 고딕"/>
                <a:cs typeface="맑은 고딕"/>
              </a:rPr>
              <a:t>과 신앙은 연계되어 있다</a:t>
            </a:r>
            <a:endParaRPr lang="ko-KR" altLang="en-US" sz="2800" b="1"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2.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진정한 변화는 개인에서 시작된다</a:t>
            </a:r>
            <a:r>
              <a:rPr lang="en-US" altLang="ko-KR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endParaRPr lang="en-US" altLang="ko-KR" sz="28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atin typeface="맑은 고딕"/>
                <a:ea typeface="맑은 고딕"/>
                <a:cs typeface="맑은 고딕"/>
              </a:rPr>
              <a:t>3.</a:t>
            </a:r>
            <a:r>
              <a:rPr lang="ko-KR" altLang="en-US" sz="2800" b="1">
                <a:latin typeface="맑은 고딕"/>
                <a:ea typeface="맑은 고딕"/>
                <a:cs typeface="맑은 고딕"/>
              </a:rPr>
              <a:t>과도하게 쓰지 말라</a:t>
            </a:r>
            <a:r>
              <a:rPr lang="en-US" altLang="ko-KR" sz="2800" b="1">
                <a:latin typeface="맑은 고딕"/>
                <a:ea typeface="맑은 고딕"/>
                <a:cs typeface="맑은 고딕"/>
              </a:rPr>
              <a:t>(</a:t>
            </a:r>
            <a:r>
              <a:rPr lang="ko-KR" altLang="en-US" sz="2800" b="1">
                <a:latin typeface="맑은 고딕"/>
                <a:ea typeface="맑은 고딕"/>
                <a:cs typeface="맑은 고딕"/>
              </a:rPr>
              <a:t>옷</a:t>
            </a:r>
            <a:r>
              <a:rPr lang="en-US" altLang="ko-KR" sz="2800" b="1">
                <a:latin typeface="맑은 고딕"/>
                <a:ea typeface="맑은 고딕"/>
                <a:cs typeface="맑은 고딕"/>
              </a:rPr>
              <a:t>,</a:t>
            </a:r>
            <a:r>
              <a:rPr lang="ko-KR" altLang="en-US" sz="2800" b="1">
                <a:latin typeface="맑은 고딕"/>
                <a:ea typeface="맑은 고딕"/>
                <a:cs typeface="맑은 고딕"/>
              </a:rPr>
              <a:t>자녀</a:t>
            </a:r>
            <a:r>
              <a:rPr lang="en-US" altLang="ko-KR" sz="2800" b="1">
                <a:latin typeface="맑은 고딕"/>
                <a:ea typeface="맑은 고딕"/>
                <a:cs typeface="맑은 고딕"/>
              </a:rPr>
              <a:t>)</a:t>
            </a:r>
            <a:endParaRPr lang="en-US" altLang="ko-KR" sz="2800" b="1"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4.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돈과 영혼을 비교할 생각을 말라</a:t>
            </a:r>
            <a:r>
              <a:rPr lang="en-US" altLang="ko-KR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endParaRPr lang="ko-KR" altLang="en-US" sz="28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5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lang="ko-KR" altLang="en-US" sz="25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어느 것도 당신들의 </a:t>
            </a:r>
            <a:r>
              <a:rPr lang="ko-KR" altLang="en-US" sz="2500" b="1">
                <a:latin typeface="맑은 고딕"/>
                <a:ea typeface="맑은 고딕"/>
                <a:cs typeface="맑은 고딕"/>
              </a:rPr>
              <a:t>영혼을 잃은 것과 비교할 수 없다</a:t>
            </a:r>
            <a:r>
              <a:rPr lang="en-US" altLang="ko-KR" sz="2500" b="1">
                <a:latin typeface="맑은 고딕"/>
                <a:ea typeface="맑은 고딕"/>
                <a:cs typeface="맑은 고딕"/>
              </a:rPr>
              <a:t>’</a:t>
            </a:r>
            <a:endParaRPr lang="en-US" altLang="ko-KR" sz="2500" b="1"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5.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복음</a:t>
            </a:r>
            <a:r>
              <a:rPr lang="en-US" altLang="ko-KR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지식</a:t>
            </a:r>
            <a:r>
              <a:rPr lang="en-US" altLang="ko-KR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, </a:t>
            </a:r>
            <a:r>
              <a:rPr lang="ko-KR" alt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재물은 나누도록 존재한다</a:t>
            </a:r>
            <a:endParaRPr lang="ko-KR" altLang="en-US" sz="28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481975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64085" y="278099"/>
            <a:ext cx="7997602" cy="48654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ctr">
              <a:lnSpc>
                <a:spcPct val="160000"/>
              </a:lnSpc>
              <a:defRPr/>
            </a:pPr>
            <a:r>
              <a:rPr lang="ko-KR" altLang="en-US" sz="3200" b="1" u="sng" kern="0" spc="0">
                <a:solidFill>
                  <a:srgbClr val="0000ff"/>
                </a:solidFill>
                <a:effectLst/>
                <a:latin typeface="맑은 고딕"/>
                <a:ea typeface="맑은 고딕"/>
              </a:rPr>
              <a:t>첫번째</a:t>
            </a:r>
            <a:r>
              <a:rPr lang="en-US" altLang="ko-KR" sz="3200" b="1" u="sng" kern="0" spc="0">
                <a:solidFill>
                  <a:srgbClr val="0000ff"/>
                </a:solidFill>
                <a:effectLst/>
                <a:latin typeface="맑은 고딕"/>
                <a:ea typeface="맑은 고딕"/>
              </a:rPr>
              <a:t>,</a:t>
            </a:r>
            <a:r>
              <a:rPr lang="ko-KR" altLang="en-US" sz="3200" b="1" u="sng" kern="0" spc="0">
                <a:solidFill>
                  <a:srgbClr val="0000ff"/>
                </a:solidFill>
                <a:effectLst/>
                <a:latin typeface="맑은 고딕"/>
                <a:ea typeface="맑은 고딕"/>
              </a:rPr>
              <a:t> 부요의 키워드</a:t>
            </a:r>
            <a:r>
              <a:rPr lang="en-US" altLang="ko-KR" sz="3200" b="1" u="sng" kern="0" spc="0">
                <a:solidFill>
                  <a:srgbClr val="800080"/>
                </a:solidFill>
                <a:effectLst/>
                <a:latin typeface="맑은 고딕"/>
                <a:ea typeface="맑은 고딕"/>
              </a:rPr>
              <a:t> </a:t>
            </a:r>
            <a:endParaRPr lang="en-US" altLang="ko-KR" sz="3200" b="1" kern="0" spc="0">
              <a:solidFill>
                <a:srgbClr val="800080"/>
              </a:solidFill>
              <a:effectLst/>
              <a:latin typeface="맑은 고딕"/>
              <a:ea typeface="맑은 고딕"/>
            </a:endParaRPr>
          </a:p>
          <a:p>
            <a:pPr lvl="0" algn="ctr">
              <a:lnSpc>
                <a:spcPct val="160000"/>
              </a:lnSpc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그런즉 너희는 먼저 </a:t>
            </a:r>
            <a:endParaRPr lang="ko-KR" altLang="en-US" sz="32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lvl="0" algn="ctr">
              <a:lnSpc>
                <a:spcPct val="160000"/>
              </a:lnSpc>
              <a:defRPr/>
            </a:pP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그의 나라</a:t>
            </a: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왕국</a:t>
            </a: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)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와 그의 의를 구하라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그리하면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바탕"/>
                <a:ea typeface="맑은 고딕"/>
              </a:rPr>
              <a:t>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이 모든 것을 너희에게 더하시리라</a:t>
            </a:r>
            <a:endParaRPr lang="ko-KR" altLang="en-US" sz="32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lvl="0" algn="ctr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8026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59243" y="467320"/>
            <a:ext cx="8156353" cy="4496391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나는 가족 한 사람 한 사람보다 하나님을 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더 앞에 두는가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하나님은 내 친구들보다 중요한 존재인가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하나님은 내 취미생활이나 일의 성취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생의 목표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기업실적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보다 우선인가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4.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하나님은 내가 가진 어떤 소유물보다 더 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중요한가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5.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매일 </a:t>
            </a:r>
            <a:r>
              <a:rPr lang="ko-KR" altLang="en-US" sz="2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매일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하나님과 친밀한 교제를 나누는 것이 </a:t>
            </a:r>
            <a:endParaRPr lang="en-US" altLang="ko-KR" sz="28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재정적인 </a:t>
            </a:r>
            <a:r>
              <a:rPr lang="ko-KR" altLang="en-US" sz="2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부요를</a:t>
            </a:r>
            <a:r>
              <a:rPr lang="ko-KR" altLang="en-US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추구하는 것보다 소중한가</a:t>
            </a:r>
            <a:r>
              <a:rPr lang="en-US" altLang="ko-KR" sz="2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28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800" b="1" i="0" u="none" strike="noStrike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802816"/>
      </p:ext>
    </p:extLst>
  </p:cSld>
  <p:clrMapOvr>
    <a:masterClrMapping/>
  </p:clrMapOvr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48581" y="324187"/>
            <a:ext cx="7997602" cy="3880499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ctr">
              <a:lnSpc>
                <a:spcPct val="160000"/>
              </a:lnSpc>
              <a:defRPr/>
            </a:pPr>
            <a:r>
              <a:rPr lang="ko-KR" altLang="en-US" sz="3200" b="1" u="sng" kern="0" spc="0">
                <a:solidFill>
                  <a:srgbClr val="0000ff"/>
                </a:solidFill>
                <a:effectLst/>
                <a:latin typeface="맑은 고딕"/>
                <a:ea typeface="맑은 고딕"/>
              </a:rPr>
              <a:t>두번째</a:t>
            </a:r>
            <a:r>
              <a:rPr lang="en-US" altLang="ko-KR" sz="3200" b="1" u="sng" kern="0" spc="0">
                <a:solidFill>
                  <a:srgbClr val="0000ff"/>
                </a:solidFill>
                <a:effectLst/>
                <a:latin typeface="맑은 고딕"/>
                <a:ea typeface="맑은 고딕"/>
              </a:rPr>
              <a:t>,</a:t>
            </a:r>
            <a:r>
              <a:rPr lang="ko-KR" altLang="en-US" sz="3200" b="1" u="sng" kern="0" spc="0">
                <a:solidFill>
                  <a:srgbClr val="0000ff"/>
                </a:solidFill>
                <a:effectLst/>
                <a:latin typeface="맑은 고딕"/>
                <a:ea typeface="맑은 고딕"/>
              </a:rPr>
              <a:t> 부요의 키워드</a:t>
            </a:r>
            <a:r>
              <a:rPr lang="en-US" altLang="ko-KR" sz="3200" b="1" u="sng" kern="0" spc="0">
                <a:solidFill>
                  <a:srgbClr val="800080"/>
                </a:solidFill>
                <a:effectLst/>
                <a:latin typeface="맑은 고딕"/>
                <a:ea typeface="맑은 고딕"/>
              </a:rPr>
              <a:t> </a:t>
            </a:r>
            <a:endParaRPr lang="en-US" altLang="ko-KR" sz="3200" b="1" u="sng" kern="0" spc="0">
              <a:solidFill>
                <a:srgbClr val="800080"/>
              </a:solidFill>
              <a:effectLst/>
              <a:latin typeface="맑은 고딕"/>
              <a:ea typeface="맑은 고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대하</a:t>
            </a:r>
            <a:r>
              <a:rPr lang="en-US" altLang="ko-KR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26:5)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하나님의 묵시를 밝히 아는 스가랴가 사는 날에 하나님을 찾았고 </a:t>
            </a:r>
            <a:r>
              <a:rPr lang="ko-KR" altLang="en-US" sz="32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그가 여호와를 찾을 동안에는 </a:t>
            </a:r>
            <a:r>
              <a:rPr lang="ko-KR" altLang="en-US" sz="3200" b="1" kern="0" spc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하나님이 형통하게 하셨더라</a:t>
            </a:r>
            <a:endParaRPr lang="ko-KR" altLang="en-US" sz="3200" b="1" kern="0" spc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맑은 고딕"/>
              <a:ea typeface="맑은 고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32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398251"/>
      </p:ext>
    </p:extLst>
  </p:cSld>
  <p:clrMapOvr>
    <a:masterClrMapping/>
  </p:clrMapOvr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58961" y="187639"/>
            <a:ext cx="7997602" cy="3809035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 kern="0" spc="0">
              <a:solidFill>
                <a:srgbClr val="000000"/>
              </a:solidFill>
              <a:effectLst/>
              <a:latin typeface="바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시</a:t>
            </a:r>
            <a:r>
              <a:rPr lang="en-US" altLang="ko-KR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34:10) </a:t>
            </a:r>
            <a:r>
              <a:rPr lang="ko-KR" altLang="en-US" sz="30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여호와를 찾는 자</a:t>
            </a:r>
            <a:r>
              <a:rPr lang="ko-KR" altLang="en-US" sz="3000" b="1" kern="0" spc="0">
                <a:solidFill>
                  <a:srgbClr val="ff0000"/>
                </a:solidFill>
                <a:effectLst/>
                <a:latin typeface="맑은 고딕"/>
                <a:ea typeface="맑은 고딕"/>
              </a:rPr>
              <a:t>는 </a:t>
            </a:r>
            <a:r>
              <a:rPr lang="ko-KR" altLang="en-US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모든 좋은 것에 </a:t>
            </a:r>
            <a:endParaRPr lang="ko-KR" altLang="en-US" sz="30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부족함이 없으리로다</a:t>
            </a:r>
            <a:endParaRPr lang="ko-KR" altLang="en-US" sz="30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3000" b="1" kern="0" spc="0">
              <a:solidFill>
                <a:srgbClr val="000000"/>
              </a:solidFill>
              <a:effectLst/>
              <a:latin typeface="바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사</a:t>
            </a:r>
            <a:r>
              <a:rPr lang="en-US" altLang="ko-KR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26:3) </a:t>
            </a:r>
            <a:r>
              <a:rPr lang="ko-KR" altLang="en-US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주께서 </a:t>
            </a:r>
            <a:r>
              <a:rPr lang="ko-KR" altLang="en-US" sz="30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심지가 견고한 자</a:t>
            </a:r>
            <a:r>
              <a:rPr lang="ko-KR" altLang="en-US" sz="30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를 평강하고 평강하도록 지키시리니 이는 그가 주를 신뢰함이니이다</a:t>
            </a:r>
            <a:endParaRPr lang="ko-KR" altLang="en-US" sz="30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lvl="0" algn="ctr">
              <a:defRPr/>
            </a:pPr>
            <a:endParaRPr lang="en-US" altLang="ko-KR"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97007"/>
      </p:ext>
    </p:extLst>
  </p:cSld>
  <p:clrMapOvr>
    <a:masterClrMapping/>
  </p:clrMapOvr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651292" y="101559"/>
            <a:ext cx="8156353" cy="546674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3200" b="1">
                <a:solidFill>
                  <a:srgbClr val="800080"/>
                </a:solidFill>
                <a:latin typeface="맑은 고딕"/>
                <a:ea typeface="맑은 고딕"/>
                <a:cs typeface="맑은 고딕"/>
              </a:rPr>
              <a:t>소유권은 내게 없다</a:t>
            </a:r>
            <a:r>
              <a:rPr lang="EN-US" sz="3200" b="1" i="0" u="none" strike="noStrike">
                <a:solidFill>
                  <a:srgbClr val="800080"/>
                </a:solidFill>
                <a:latin typeface="맑은 고딕"/>
                <a:ea typeface="맑은 고딕"/>
                <a:cs typeface="맑은 고딕"/>
              </a:rPr>
              <a:t>  </a:t>
            </a:r>
            <a:endParaRPr lang="EN-US" sz="3200" b="1" i="0" u="none" strike="noStrike">
              <a:solidFill>
                <a:srgbClr val="800080"/>
              </a:solidFill>
              <a:latin typeface="맑은 고딕"/>
              <a:ea typeface="맑은 고딕"/>
              <a:cs typeface="맑은 고딕"/>
            </a:endParaRPr>
          </a:p>
          <a:p>
            <a:pPr marL="0" marR="0" lvl="0" indent="0" algn="just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1800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marL="0" marR="0" lvl="0" indent="0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딤전</a:t>
            </a:r>
            <a:r>
              <a:rPr lang="en-US" altLang="ko-KR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6:7) 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우리가 세상에 </a:t>
            </a:r>
            <a:r>
              <a:rPr lang="ko-KR" altLang="en-US" sz="28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아무것도 가지고 온 것이 없으매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 또한 아무것도 가지고 가지 못하리니 </a:t>
            </a:r>
            <a:endParaRPr lang="ko-KR" altLang="en-US" sz="2800" b="1" kern="0" spc="0">
              <a:solidFill>
                <a:srgbClr val="000000"/>
              </a:solidFill>
              <a:effectLst/>
              <a:latin typeface="+mj-ea"/>
              <a:ea typeface="+mj-ea"/>
            </a:endParaRPr>
          </a:p>
          <a:p>
            <a:pPr marL="0" marR="0" lvl="0" indent="0" algn="just" latinLnBrk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(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신</a:t>
            </a:r>
            <a:r>
              <a:rPr lang="en-US" altLang="ko-KR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10:14) 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+mj-ea"/>
                <a:ea typeface="+mj-ea"/>
              </a:rPr>
              <a:t>하늘과 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모든 하늘의 하늘과 땅과 그 위의 만물은 본래 </a:t>
            </a:r>
            <a:r>
              <a:rPr lang="ko-KR" altLang="en-US" sz="28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ea"/>
                <a:ea typeface="+mj-ea"/>
              </a:rPr>
              <a:t>네 하나님 여호와께 속한 것이로되 </a:t>
            </a:r>
            <a:endParaRPr lang="ko-KR" altLang="en-US" sz="2800" b="1" kern="0" spc="0">
              <a:solidFill>
                <a:srgbClr val="ff0000"/>
              </a:solidFill>
              <a:effectLst/>
              <a:uFill>
                <a:solidFill>
                  <a:srgbClr val="000000"/>
                </a:solidFill>
              </a:uFill>
              <a:latin typeface="+mj-ea"/>
              <a:ea typeface="+mj-ea"/>
            </a:endParaRPr>
          </a:p>
          <a:p>
            <a:pPr marL="0" marR="0" lvl="0" indent="0" algn="just" latinLnBrk="1">
              <a:spcBef>
                <a:spcPts val="0"/>
              </a:spcBef>
              <a:spcAft>
                <a:spcPts val="0"/>
              </a:spcAft>
              <a:defRPr/>
            </a:pPr>
            <a:endParaRPr lang="en-US" altLang="ko-KR" sz="2800" b="1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+mj-ea"/>
              <a:ea typeface="+mj-ea"/>
            </a:endParaRPr>
          </a:p>
          <a:p>
            <a:pPr lvl="0" algn="just" latinLnBrk="1">
              <a:defRPr/>
            </a:pPr>
            <a:r>
              <a:rPr lang="en-US" altLang="ko-KR" sz="28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(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신</a:t>
            </a:r>
            <a:r>
              <a:rPr lang="en-US" altLang="ko-KR" sz="28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8:17) </a:t>
            </a:r>
            <a:r>
              <a:rPr lang="ko-KR" altLang="en-US" sz="2800" b="1" kern="0" spc="0">
                <a:solidFill>
                  <a:schemeClr val="dk1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네가</a:t>
            </a:r>
            <a:r>
              <a:rPr lang="ko-KR" altLang="en-US" sz="2800" b="1" kern="0" spc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 마음</a:t>
            </a:r>
            <a:r>
              <a:rPr lang="ko-KR" altLang="en-US" sz="2800" b="1" kern="0" spc="0">
                <a:solidFill>
                  <a:schemeClr val="dk1"/>
                </a:solidFill>
                <a:effectLst/>
                <a:uFill>
                  <a:solidFill>
                    <a:srgbClr val="000000"/>
                  </a:solidFill>
                </a:uFill>
                <a:latin typeface="맑은 고딕"/>
                <a:ea typeface="맑은 고딕"/>
              </a:rPr>
              <a:t>에 이르기를</a:t>
            </a:r>
            <a:r>
              <a:rPr lang="ko-KR" altLang="en-US" sz="2800" b="1" kern="0" spc="0">
                <a:solidFill>
                  <a:srgbClr val="ff0000"/>
                </a:solidFill>
                <a:effectLst/>
                <a:latin typeface="바탕"/>
                <a:ea typeface="맑은 고딕"/>
              </a:rPr>
              <a:t> </a:t>
            </a:r>
            <a:r>
              <a:rPr lang="ko-KR" altLang="en-US" sz="2800" b="1" kern="0" spc="0">
                <a:solidFill>
                  <a:srgbClr val="ff0000"/>
                </a:solidFill>
                <a:effectLst/>
                <a:latin typeface="맑은 고딕"/>
                <a:ea typeface="맑은 고딕"/>
              </a:rPr>
              <a:t>내 능력과 내 손의 힘으로 </a:t>
            </a:r>
            <a:r>
              <a:rPr lang="ko-KR" altLang="en-US" sz="2800" b="1" kern="0" spc="0">
                <a:solidFill>
                  <a:srgbClr val="000000"/>
                </a:solidFill>
                <a:effectLst/>
                <a:latin typeface="맑은 고딕"/>
                <a:ea typeface="맑은 고딕"/>
              </a:rPr>
              <a:t>내가 이 재물을 얻었다 말할 것이라</a:t>
            </a:r>
            <a:endParaRPr lang="ko-KR" altLang="en-US" sz="2800" b="1" kern="0" spc="0">
              <a:solidFill>
                <a:srgbClr val="000000"/>
              </a:solidFill>
              <a:effectLst/>
              <a:latin typeface="맑은 고딕"/>
              <a:ea typeface="맑은 고딕"/>
            </a:endParaRPr>
          </a:p>
          <a:p>
            <a:pPr marL="0" marR="0" lvl="0" indent="0" algn="just" latinLnBrk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800" b="1" kern="0" spc="0">
              <a:solidFill>
                <a:srgbClr val="ff0000"/>
              </a:solidFill>
              <a:effectLst/>
              <a:latin typeface="+mj-ea"/>
              <a:ea typeface="+mj-ea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28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579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1146398" y="615051"/>
            <a:ext cx="7997602" cy="4312174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모든 선을 행하라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모든 수단을 동원해서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모든 방법으로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모든 곳에서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모든 때에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모든 사람에게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가능한 오래도록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algn="ctr">
              <a:lnSpc>
                <a:spcPct val="160000"/>
              </a:lnSpc>
              <a:defRPr/>
            </a:pPr>
            <a:endParaRPr lang="en-US" altLang="ko-KR" sz="3200" b="1" i="0" u="none" strike="noStrike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976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90478" y="92944"/>
            <a:ext cx="8206500" cy="754277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-KR" altLang="en-US" sz="32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요</a:t>
            </a:r>
            <a:r>
              <a:rPr lang="en-US" altLang="ko-KR" sz="32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14:12</a:t>
            </a:r>
          </a:p>
        </p:txBody>
      </p:sp>
      <p:sp>
        <p:nvSpPr>
          <p:cNvPr id="64" name="Google Shape;64;p14"/>
          <p:cNvSpPr txBox="1"/>
          <p:nvPr/>
        </p:nvSpPr>
        <p:spPr>
          <a:xfrm>
            <a:off x="726890" y="1053354"/>
            <a:ext cx="8073196" cy="2508603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ko-KR" altLang="en-US" sz="3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나를 믿는 자는 </a:t>
            </a:r>
            <a:r>
              <a:rPr lang="ko-KR" altLang="en-US" sz="3600" b="1" kern="0" spc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하는 일</a:t>
            </a:r>
            <a:r>
              <a:rPr lang="ko-KR" altLang="en-US" sz="3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그도 할 것이요 또한 </a:t>
            </a:r>
            <a:r>
              <a:rPr lang="ko-KR" altLang="en-US" sz="3600" b="1" kern="0" spc="0" dirty="0">
                <a:solidFill>
                  <a:srgbClr val="FF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그보다 큰 일</a:t>
            </a:r>
            <a:r>
              <a:rPr lang="ko-KR" altLang="en-US" sz="3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 </a:t>
            </a:r>
            <a:r>
              <a:rPr lang="ko-KR" altLang="en-US" sz="36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하리니</a:t>
            </a:r>
            <a:r>
              <a:rPr lang="ko-KR" altLang="en-US" sz="3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3200" b="1" i="0" u="none" strike="noStrike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480157" y="681135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0839352"/>
      </p:ext>
    </p:extLst>
  </p:cSld>
  <p:clrMapOvr>
    <a:masterClrMapping/>
  </p:clrMapOvr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41882" y="115221"/>
            <a:ext cx="7997605" cy="613521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나는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en-US" altLang="ko-KR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자유</a:t>
            </a:r>
            <a:r>
              <a:rPr lang="en-US" altLang="ko-KR" sz="3000" b="1" i="0" u="none" strike="noStrike" baseline="0">
                <a:solidFill>
                  <a:srgbClr val="FF0000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를 구합니다</a:t>
            </a:r>
            <a:r>
              <a:rPr 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부요함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능력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건강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안전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기쁨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성취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믿음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생명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힘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</a:t>
            </a:r>
            <a:r>
              <a:rPr 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좋은 몸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좋은 표정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성공</a:t>
            </a:r>
            <a:r>
              <a:rPr 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고요함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용기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사랑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</a:t>
            </a:r>
            <a:r>
              <a:rPr 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행복한 결혼</a:t>
            </a:r>
            <a:r>
              <a:rPr 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친구들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존중</a:t>
            </a:r>
            <a:r>
              <a:rPr lang="ko-KR" altLang="en-US"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</a:t>
            </a:r>
            <a:r>
              <a:rPr sz="29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32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내 안에 있는 하나님의 욕망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을 구합니다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endParaRPr lang="en-US" altLang="ko-KR" sz="3200" b="1" i="0" u="none" strike="noStrike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864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757245" y="281734"/>
            <a:ext cx="7997605" cy="3800664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에너지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</a:t>
            </a:r>
            <a:endParaRPr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권세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영감</a:t>
            </a:r>
            <a:r>
              <a:rPr lang="ko-KR" altLang="en-US"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          </a:t>
            </a:r>
            <a:endParaRPr sz="30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30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실재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3200" b="1" i="0" u="none" strike="noStrike" baseline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‘</a:t>
            </a:r>
            <a:r>
              <a:rPr lang="ko-KR" alt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나는 </a:t>
            </a:r>
            <a:r>
              <a:rPr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내 안에 있는 하나님의 욕망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’</a:t>
            </a:r>
            <a:r>
              <a:rPr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을 구합니다</a:t>
            </a:r>
            <a:r>
              <a:rPr lang="EN-US" sz="32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917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/>
        </p:nvSpPr>
        <p:spPr>
          <a:xfrm>
            <a:off x="810041" y="135582"/>
            <a:ext cx="7997605" cy="4872336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하나님은 실제로 존재하십니다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그분의 세계는 흠이 없습니다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그분의 약속은 확실합니다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그분의 법은 역사합니다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속량은 사실입니다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그분의 생명은 실제적입니다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그 생명은 믿는 사람에게 들어와 평안과 건강과 성공과 행복으로 바뀐다는 것을 나는 믿습니다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이 시간부터 역사하는 하나님의 생명과 본성과 법들은 이전보다 더 큰 실재가 됩니다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r>
              <a:rPr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아멘</a:t>
            </a:r>
            <a:r>
              <a:rPr lang="EN-US" sz="2800" b="1" i="0" u="none" strike="noStrike" baseline="0">
                <a:solidFill>
                  <a:srgbClr val="000000"/>
                </a:solidFill>
                <a:latin typeface="맑은 고딕"/>
                <a:ea typeface="맑은 고딕"/>
                <a:cs typeface="맑은 고딕"/>
              </a:rPr>
              <a:t>. </a:t>
            </a:r>
            <a:endParaRPr lang="en-US" altLang="ko-KR" sz="3200" b="1" i="0" u="none" strike="noStrike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789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713156" y="0"/>
            <a:ext cx="8206500" cy="758702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700" b="1" dirty="0">
                <a:latin typeface="맑은 고딕"/>
                <a:ea typeface="맑은 고딕"/>
                <a:cs typeface="맑은 고딕"/>
              </a:rPr>
              <a:t>1.</a:t>
            </a:r>
            <a:r>
              <a:rPr lang="ko-KR" altLang="en-US" sz="2700" b="1" dirty="0">
                <a:latin typeface="맑은 고딕"/>
                <a:ea typeface="맑은 고딕"/>
                <a:cs typeface="맑은 고딕"/>
              </a:rPr>
              <a:t>공짜는 없다   </a:t>
            </a:r>
            <a:r>
              <a:rPr lang="en-US" altLang="ko-KR" sz="2700" b="1" dirty="0">
                <a:latin typeface="맑은 고딕"/>
                <a:ea typeface="맑은 고딕"/>
                <a:cs typeface="맑은 고딕"/>
              </a:rPr>
              <a:t>‘</a:t>
            </a:r>
            <a:r>
              <a:rPr lang="ko-KR" altLang="en-US" sz="2700" b="1" dirty="0">
                <a:latin typeface="맑은 고딕"/>
                <a:ea typeface="맑은 고딕"/>
                <a:cs typeface="맑은 고딕"/>
              </a:rPr>
              <a:t>은혜는 대가가 지불된 선물</a:t>
            </a:r>
            <a:r>
              <a:rPr lang="en-US" altLang="ko-KR" sz="2700" b="1" dirty="0">
                <a:latin typeface="맑은 고딕"/>
                <a:ea typeface="맑은 고딕"/>
                <a:cs typeface="맑은 고딕"/>
              </a:rPr>
              <a:t>’</a:t>
            </a:r>
            <a:endParaRPr lang="ko-KR" altLang="en-US" sz="2700" b="1" i="0" u="none" strike="noStrike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772247" y="894602"/>
            <a:ext cx="7997602" cy="3974133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algn="just">
              <a:lnSpc>
                <a:spcPct val="160000"/>
              </a:lnSpc>
              <a:defRPr/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고후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9:8)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부요하신 이로서 너희를 위하여 가난하게 되심은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...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algn="just">
              <a:lnSpc>
                <a:spcPct val="160000"/>
              </a:lnSpc>
              <a:defRPr/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히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9:22)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피 흘림이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없은즉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죄 사함이 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없느니라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  <a:p>
            <a:pPr lvl="0" algn="just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sz="3000" b="1" i="0" u="none" strike="noStrike" baseline="0" dirty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495275" y="575301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14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/>
        </p:nvSpPr>
        <p:spPr>
          <a:xfrm>
            <a:off x="690478" y="92944"/>
            <a:ext cx="8259418" cy="68304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2.</a:t>
            </a:r>
            <a:r>
              <a:rPr lang="ko-KR" altLang="en-US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예수님은 목수이셨을까</a:t>
            </a:r>
            <a:r>
              <a:rPr lang="en-US" altLang="ko-KR" sz="2800" b="1" dirty="0">
                <a:solidFill>
                  <a:schemeClr val="dk1"/>
                </a:solidFill>
                <a:latin typeface="+mj-ea"/>
                <a:ea typeface="+mj-ea"/>
                <a:cs typeface="Nanum Gothic"/>
                <a:sym typeface="Nanum Gothic"/>
              </a:rPr>
              <a:t>?</a:t>
            </a:r>
          </a:p>
        </p:txBody>
      </p:sp>
      <p:sp>
        <p:nvSpPr>
          <p:cNvPr id="64" name="Google Shape;64;p14"/>
          <p:cNvSpPr txBox="1"/>
          <p:nvPr/>
        </p:nvSpPr>
        <p:spPr>
          <a:xfrm>
            <a:off x="690478" y="1055644"/>
            <a:ext cx="7997601" cy="1649522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막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6:3) 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사람이 마리아의 아들 </a:t>
            </a:r>
            <a:endParaRPr lang="en-US" altLang="ko-KR" sz="3200" b="1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목수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32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테크톤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목수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건축가</a:t>
            </a:r>
            <a:r>
              <a:rPr lang="en-US" altLang="ko-KR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builder)</a:t>
            </a:r>
            <a:r>
              <a:rPr lang="ko-KR" altLang="en-US" sz="32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아니냐 </a:t>
            </a:r>
            <a:endParaRPr lang="ko-KR" altLang="en-US" sz="3200" b="1" kern="0" spc="0" dirty="0">
              <a:solidFill>
                <a:srgbClr val="000000"/>
              </a:solidFill>
              <a:effectLst/>
              <a:latin typeface="바탕" panose="02030600000101010101" pitchFamily="18" charset="-127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6351450" y="4788775"/>
            <a:ext cx="2325600" cy="276900"/>
          </a:xfrm>
          <a:prstGeom prst="rect">
            <a:avLst/>
          </a:prstGeom>
          <a:noFill/>
          <a:ln>
            <a:noFill/>
          </a:ln>
          <a:effectLst>
            <a:reflection dist="38100" dir="5400000" fadeDir="5400012" sy="-100000" algn="bl" rotWithShape="0"/>
          </a:effectLst>
        </p:spPr>
        <p:txBody>
          <a:bodyPr wrap="square" lIns="91424" tIns="91424" rIns="91424" bIns="91424" anchor="t" anchorCtr="0">
            <a:spAutoFit/>
          </a:bodyPr>
          <a:lstStyle/>
          <a:p>
            <a:pPr marL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ko" sz="600">
                <a:solidFill>
                  <a:srgbClr val="CCCCCC"/>
                </a:solidFill>
                <a:latin typeface="Nanum Gothic"/>
                <a:ea typeface="Nanum Gothic"/>
                <a:cs typeface="Nanum Gothic"/>
                <a:sym typeface="Nanum Gothic"/>
              </a:rPr>
              <a:t>AMBASSADORS  FOR CHRIST CHURCH</a:t>
            </a:r>
            <a:endParaRPr sz="600">
              <a:solidFill>
                <a:srgbClr val="CCCCCC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pic>
        <p:nvPicPr>
          <p:cNvPr id="68" name="Google Shape;55;p13"/>
          <p:cNvPicPr/>
          <p:nvPr/>
        </p:nvPicPr>
        <p:blipFill rotWithShape="1">
          <a:blip r:embed="rId3">
            <a:alphaModFix/>
          </a:blip>
          <a:srcRect l="3240"/>
          <a:stretch>
            <a:fillRect/>
          </a:stretch>
        </p:blipFill>
        <p:spPr>
          <a:xfrm rot="5400000">
            <a:off x="-2393839" y="2393839"/>
            <a:ext cx="5147402" cy="35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87;p17"/>
          <p:cNvPicPr/>
          <p:nvPr/>
        </p:nvPicPr>
        <p:blipFill rotWithShape="1">
          <a:blip r:embed="rId4">
            <a:alphaModFix/>
          </a:blip>
          <a:stretch>
            <a:fillRect/>
          </a:stretch>
        </p:blipFill>
        <p:spPr>
          <a:xfrm>
            <a:off x="480157" y="681135"/>
            <a:ext cx="8372398" cy="24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910681"/>
      </p:ext>
    </p:extLst>
  </p:cSld>
  <p:clrMapOvr>
    <a:masterClrMapping/>
  </p:clrMapOvr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2E84D1-1267-EE2C-49A6-BF5C7F2FC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8891F83-2984-2DA7-0E3F-00D67F5196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65144B3-3FB4-850C-8DB9-247BCB56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685976" cy="520015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AECAFC5-E174-25DB-3C26-611118718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975" y="0"/>
            <a:ext cx="4492150" cy="265573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4667250" y="2571750"/>
            <a:ext cx="44767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4444"/>
      </p:ext>
    </p:extLst>
  </p:cSld>
  <p:clrMapOvr>
    <a:masterClrMapping/>
  </p:clrMapOvr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>
            <a:normAutofit fontScale="90000"/>
          </a:bodyPr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 rot="5400000">
            <a:off x="-768" y="768"/>
            <a:ext cx="5145036" cy="51435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 rot="5400000">
            <a:off x="4545114" y="579949"/>
            <a:ext cx="5152717" cy="40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49709"/>
      </p:ext>
    </p:extLst>
  </p:cSld>
  <p:clrMapOvr>
    <a:masterClrMapping/>
  </p:clrMapOvr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 idx="0"/>
          </p:nvPr>
        </p:nvSpPr>
        <p:spPr/>
        <p:txBody>
          <a:bodyPr>
            <a:normAutofit fontScale="90000"/>
          </a:bodyPr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Google Shape;30;p7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4404"/>
            <a:ext cx="9144001" cy="513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2594"/>
      </p:ext>
    </p:extLst>
  </p:cSld>
  <p:clrMapOvr>
    <a:masterClrMapping/>
  </p:clrMapOvr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;p7"/>
          <p:cNvSpPr>
            <a:spLocks noGrp="1"/>
          </p:cNvSpPr>
          <p:nvPr>
            <p:ph type="title" idx="0"/>
          </p:nvPr>
        </p:nvSpPr>
        <p:spPr/>
        <p:txBody>
          <a:bodyPr>
            <a:normAutofit fontScale="90000"/>
          </a:bodyPr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Google Shape;30;p7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4496" y="0"/>
            <a:ext cx="90595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63013"/>
      </p:ext>
    </p:extLst>
  </p:cSld>
  <p:clrMapOvr>
    <a:masterClrMapping/>
  </p:clrMapOvr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705</ep:Words>
  <ep:PresentationFormat>화면 슬라이드 쇼(16:9)</ep:PresentationFormat>
  <ep:Paragraphs>151</ep:Paragraphs>
  <ep:Slides>32</ep:Slides>
  <ep:Notes>22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ep:HeadingPairs>
  <ep:TitlesOfParts>
    <vt:vector size="33" baseType="lpstr">
      <vt:lpstr>Simple Light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1.Gain All You Can  할 수 있는 한 많이 벌어라.   다만, 정직하게 벌고,  자신의 건강을 상하지 않는 범위에서 벌고, 남에게 해가 되지 않고,  자연환경에도 해가 되지 않는 방법으로.</vt:lpstr>
      <vt:lpstr>2.Save All You Can  할 수 있는 한 많이 저축하라.   자신과 가족의 생활에 꼭 필요한 것을 위해서 사용하는 돈 이외에는 모두 저축하라.  낭비하지 말라 수전노로 살지 말라</vt:lpstr>
      <vt:lpstr>3.Give All You Can 할 수 있는 한 많이 주라  저축한 돈은 필수적인 돈을 제외하고  모두 하나님과 이웃을 위해 사용하라.   우린 ‘선한 청지기’이다.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ONE WAY</dc:creator>
  <cp:lastModifiedBy>phil7</cp:lastModifiedBy>
  <dcterms:modified xsi:type="dcterms:W3CDTF">2023-08-26T06:58:02.713</dcterms:modified>
  <cp:revision>609</cp:revision>
  <dc:title>PowerPoint 프레젠테이션</dc:title>
  <cp:version>1000.0000.01</cp:version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